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5453-5CF3-4993-8462-4D6418A5E365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0CB04-9504-4630-B0F8-9B8172821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356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5453-5CF3-4993-8462-4D6418A5E365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0CB04-9504-4630-B0F8-9B8172821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392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5453-5CF3-4993-8462-4D6418A5E365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0CB04-9504-4630-B0F8-9B8172821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874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5453-5CF3-4993-8462-4D6418A5E365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0CB04-9504-4630-B0F8-9B8172821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809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5453-5CF3-4993-8462-4D6418A5E365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0CB04-9504-4630-B0F8-9B8172821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26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5453-5CF3-4993-8462-4D6418A5E365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0CB04-9504-4630-B0F8-9B8172821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9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5453-5CF3-4993-8462-4D6418A5E365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0CB04-9504-4630-B0F8-9B8172821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010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5453-5CF3-4993-8462-4D6418A5E365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0CB04-9504-4630-B0F8-9B8172821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045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5453-5CF3-4993-8462-4D6418A5E365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0CB04-9504-4630-B0F8-9B8172821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735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5453-5CF3-4993-8462-4D6418A5E365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0CB04-9504-4630-B0F8-9B8172821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048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A5453-5CF3-4993-8462-4D6418A5E365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0CB04-9504-4630-B0F8-9B8172821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824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A5453-5CF3-4993-8462-4D6418A5E365}" type="datetimeFigureOut">
              <a:rPr lang="ru-RU" smtClean="0"/>
              <a:t>11.12.2023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0CB04-9504-4630-B0F8-9B8172821D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158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7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17827" y="96982"/>
            <a:ext cx="8105740" cy="1593706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</a:t>
            </a:r>
          </a:p>
          <a:p>
            <a:pPr marL="0" indent="0" algn="ctr">
              <a:buNone/>
            </a:pPr>
            <a:r>
              <a:rPr lang="ru-RU" sz="1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Межрегиональной онлайн-игры</a:t>
            </a:r>
          </a:p>
          <a:p>
            <a:pPr marL="0" indent="0" algn="ctr">
              <a:buNone/>
            </a:pPr>
            <a:r>
              <a:rPr lang="ru-RU" sz="1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«Что? Где? Когда?»</a:t>
            </a:r>
            <a:endParaRPr lang="ru-RU" sz="1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9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оманда 6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классов</a:t>
            </a:r>
          </a:p>
          <a:p>
            <a:pPr marL="0" indent="0">
              <a:buNone/>
            </a:pP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Галлов Илья</a:t>
            </a:r>
          </a:p>
          <a:p>
            <a:pPr marL="0" indent="0">
              <a:buNone/>
            </a:pP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Артамонова Виктория</a:t>
            </a:r>
          </a:p>
          <a:p>
            <a:pPr marL="0" indent="0">
              <a:buNone/>
            </a:pP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Гайнуллин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Амиль</a:t>
            </a:r>
            <a:endParaRPr lang="ru-RU" sz="8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Кулагина Ева</a:t>
            </a:r>
            <a:endParaRPr lang="ru-RU" sz="8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 </a:t>
            </a:r>
            <a:r>
              <a:rPr lang="ru-RU" sz="9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Бердак</a:t>
            </a: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Н.А.</a:t>
            </a:r>
          </a:p>
          <a:p>
            <a:pPr marL="0" indent="0" algn="ctr">
              <a:buNone/>
            </a:pP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319" y="1686806"/>
            <a:ext cx="6554860" cy="49218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8904" y="4412268"/>
            <a:ext cx="3110017" cy="219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655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837" y="110855"/>
            <a:ext cx="12068175" cy="1085915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Школьные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математические бои имени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Н.А.Чубакова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78" y="822960"/>
            <a:ext cx="5124128" cy="5777863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304" y="906087"/>
            <a:ext cx="5324887" cy="569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659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Uchitel\Downloads\IMG-20231206-WA0039-1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00" b="12800"/>
          <a:stretch/>
        </p:blipFill>
        <p:spPr bwMode="auto">
          <a:xfrm>
            <a:off x="8495608" y="356408"/>
            <a:ext cx="2958465" cy="42239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0" y="2955174"/>
            <a:ext cx="2859088" cy="379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 descr="C:\Users\Uchitel\Downloads\IMG-20231206-WA0048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53" y="822958"/>
            <a:ext cx="8204662" cy="432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227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chitel\Desktop\фото для презент\Ремонт\IMG-20231019-WA002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101" y="15107"/>
            <a:ext cx="8562109" cy="684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802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chitel\Desktop\фото для презент\Ремонт\IMG-20231019-WA00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2" y="332659"/>
            <a:ext cx="11077023" cy="623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796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chitel\Desktop\фото для презент\Ремонт\IMG-20231019-WA001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116635"/>
            <a:ext cx="6048672" cy="537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1747343"/>
            <a:ext cx="5656064" cy="508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6322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C:\Users\Uchitel\Desktop\фото для презент\Ремонт\IMG-20231019-WA0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917" y="116632"/>
            <a:ext cx="6666343" cy="374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09600" y="6080447"/>
            <a:ext cx="493845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1340769"/>
            <a:ext cx="5422900" cy="542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8019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chitel\Desktop\фото для презент\IMG_22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212" y="1412779"/>
            <a:ext cx="7104789" cy="355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Uchitel\Desktop\фото для презент\IMG_22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3466464"/>
            <a:ext cx="6783077" cy="3391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Uchitel\Desktop\фото для презент\IMG_22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4" y="224483"/>
            <a:ext cx="6159008" cy="3079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355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chitel\Desktop\фото для презент\Ремонт\IMG-20231019-WA005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72" y="260651"/>
            <a:ext cx="452596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chitel\Desktop\фото для презент\Ремонт\IMG-20231019-WA00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137" y="177800"/>
            <a:ext cx="4835376" cy="483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chitel\Desktop\фото для презент\Ремонт\IMG-20231019-WA004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755" y="1662584"/>
            <a:ext cx="5195416" cy="519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176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Uchitel\Desktop\фото для презент\Ремонт\IMG-20231019-WA00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595" y="217612"/>
            <a:ext cx="6624736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7544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Uchitel\Desktop\фото для презент\Ремонт\IMG-20231019-WA002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596" y="8847"/>
            <a:ext cx="6816757" cy="681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9184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18656" y="207835"/>
            <a:ext cx="8104909" cy="60544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математической </a:t>
            </a:r>
          </a:p>
          <a:p>
            <a:pPr marL="0" indent="0">
              <a:buNone/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онлайн-викторины «Математические эрудиты» для обучающихся 9х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</a:t>
            </a: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9Г классов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Анохина Софья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 Арсений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Распутин Ярослав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Туманова Ангелина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Ульянова Полина</a:t>
            </a:r>
          </a:p>
          <a:p>
            <a:pPr marL="0" indent="0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Чеканина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О.Г.</a:t>
            </a:r>
            <a:endParaRPr lang="ru-RU" sz="2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304" y="1712120"/>
            <a:ext cx="6513752" cy="48853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5846" y="3523380"/>
            <a:ext cx="2329777" cy="320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3773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Uchitel\Desktop\фото для презент\Ремонт\IMG-20231019-WA002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451" y="116632"/>
            <a:ext cx="6722880" cy="6722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4131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Uchitel\Desktop\фото для презент\Ремонт\IMG-20231019-WA001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575" y="22758"/>
            <a:ext cx="6816757" cy="681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4617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9-20.userapi.com/impg/XZdIwMzTSwyl5grblBK965IGva8-O2FsXMeclw/DPz_eQ-nhUw.jpg?size=453x604&amp;quality=95&amp;sign=1d99cd30e049fe16b09c3a61eea8bd42&amp;c_uniq_tag=EUXak4NJhnhvy-WvqobGNbvryV-g3lFd_RydnQCGF4k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876" y="80642"/>
            <a:ext cx="7414953" cy="664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3013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chitel\Desktop\canva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753" y="107208"/>
            <a:ext cx="4804756" cy="6670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chitel\Desktop\canvas с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18" y="135314"/>
            <a:ext cx="5322916" cy="664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01018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chitel\Desktop\canvas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858" y="1"/>
            <a:ext cx="89278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154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15648" y="207835"/>
            <a:ext cx="7384473" cy="18703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Сетевое сотрудничество с  Балтийским государственным технологическим университетом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военмех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СПб</a:t>
            </a:r>
          </a:p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11" y="2356026"/>
            <a:ext cx="5411663" cy="40587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15649" y="2901352"/>
            <a:ext cx="5500255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консультации</a:t>
            </a:r>
          </a:p>
          <a:p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физике</a:t>
            </a:r>
          </a:p>
          <a:p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информатике</a:t>
            </a:r>
          </a:p>
          <a:p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русскому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языку и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литературе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Онлайн-школа для поступления в БГТУ  г. СПБ</a:t>
            </a:r>
          </a:p>
          <a:p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870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581" y="1"/>
            <a:ext cx="13152581" cy="7398327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-484909" y="263254"/>
            <a:ext cx="7952509" cy="1870363"/>
          </a:xfrm>
        </p:spPr>
        <p:txBody>
          <a:bodyPr>
            <a:normAutofit fontScale="25000" lnSpcReduction="20000"/>
          </a:bodyPr>
          <a:lstStyle/>
          <a:p>
            <a:endParaRPr lang="ru-RU" sz="6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Региональном конкурсе </a:t>
            </a:r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проектных и </a:t>
            </a:r>
            <a:b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научно-исследовательских </a:t>
            </a:r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</a:t>
            </a:r>
          </a:p>
          <a:p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 будущего</a:t>
            </a:r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для обучающихся 1-4 классов </a:t>
            </a:r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Мои первые открытия»</a:t>
            </a:r>
            <a:r>
              <a:rPr lang="ru-RU" sz="1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4"/>
          </p:nvPr>
        </p:nvSpPr>
        <p:spPr>
          <a:xfrm>
            <a:off x="-484908" y="1925800"/>
            <a:ext cx="12275127" cy="49322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Артамонова Алена 2 А класс</a:t>
            </a:r>
          </a:p>
          <a:p>
            <a:pPr marL="0" indent="0">
              <a:buNone/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Краснослободцева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Дарья 2 А класс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Гараева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Л.Ш.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0295" y="2038008"/>
            <a:ext cx="7684657" cy="432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968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5751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472250" y="942975"/>
            <a:ext cx="4881561" cy="562927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ru-RU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школьников имени авиастроителя </a:t>
            </a:r>
          </a:p>
          <a:p>
            <a:pPr marL="0" indent="0" algn="ctr">
              <a:buNone/>
            </a:pPr>
            <a:r>
              <a:rPr lang="ru-RU" sz="1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В.А. Окулова</a:t>
            </a:r>
          </a:p>
          <a:p>
            <a:pPr marL="0" indent="0" algn="ctr">
              <a:buNone/>
            </a:pPr>
            <a:r>
              <a:rPr lang="ru-RU" sz="1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физике (олимпиада КАИ) </a:t>
            </a:r>
          </a:p>
          <a:p>
            <a:pPr marL="0" indent="0">
              <a:buNone/>
            </a:pP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7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9-11 классов</a:t>
            </a:r>
          </a:p>
          <a:p>
            <a:pPr marL="0" indent="0" algn="ctr">
              <a:buNone/>
            </a:pP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(37 учащихся)</a:t>
            </a:r>
          </a:p>
          <a:p>
            <a:pPr marL="0" indent="0" algn="ctr">
              <a:buNone/>
            </a:pPr>
            <a:endParaRPr lang="ru-RU" sz="9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9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Ляпченкова</a:t>
            </a: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Л.В.</a:t>
            </a:r>
          </a:p>
          <a:p>
            <a:pPr marL="0" indent="0">
              <a:buNone/>
            </a:pPr>
            <a:endParaRPr lang="ru-RU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-85725"/>
            <a:ext cx="5105400" cy="723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4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5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3868" y="18"/>
            <a:ext cx="8063345" cy="640079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Участие во Всероссийской </a:t>
            </a:r>
          </a:p>
          <a:p>
            <a:pPr marL="0" indent="0" algn="ctr">
              <a:buNone/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научно-практической конференции </a:t>
            </a:r>
          </a:p>
          <a:p>
            <a:pPr marL="0" indent="0" algn="ctr">
              <a:buNone/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Маховские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педагогические чтения», </a:t>
            </a:r>
          </a:p>
          <a:p>
            <a:pPr marL="0" indent="0" algn="ctr">
              <a:buNone/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посвященные актуальным вопросам естественно-научного образования</a:t>
            </a:r>
          </a:p>
          <a:p>
            <a:pPr marL="0" indent="0" algn="ctr">
              <a:buNone/>
            </a:pP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Биктимирова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Ф.М.</a:t>
            </a:r>
          </a:p>
          <a:p>
            <a:pPr marL="0" indent="0" algn="ctr">
              <a:buNone/>
            </a:pPr>
            <a:endParaRPr 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Участие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Всероссийском </a:t>
            </a:r>
          </a:p>
          <a:p>
            <a:pPr marL="0" indent="0" algn="ctr">
              <a:buNone/>
            </a:pP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конкурсе наставников </a:t>
            </a:r>
            <a:endParaRPr lang="ru-RU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технологических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лидеров</a:t>
            </a:r>
          </a:p>
          <a:p>
            <a:pPr marL="0" indent="0" algn="ctr">
              <a:buNone/>
            </a:pP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Технофокус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Ростовцева О.А.</a:t>
            </a:r>
          </a:p>
          <a:p>
            <a:pPr marL="0" indent="0" algn="ctr">
              <a:buNone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v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/>
          </p:nvPr>
        </p:nvGraphicFramePr>
        <p:xfrm>
          <a:off x="8329932" y="1579852"/>
          <a:ext cx="3328681" cy="47101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Acrobat Document" r:id="rId4" imgW="5667215" imgH="8019887" progId="Acrobat.Document.DC">
                  <p:embed/>
                </p:oleObj>
              </mc:Choice>
              <mc:Fallback>
                <p:oleObj name="Acrobat Document" r:id="rId4" imgW="5667215" imgH="8019887" progId="Acrobat.Document.DC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329932" y="1579852"/>
                        <a:ext cx="3328681" cy="47101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07934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262" y="298877"/>
            <a:ext cx="6500023" cy="20513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85" y="18"/>
            <a:ext cx="12065535" cy="67868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" y="298894"/>
            <a:ext cx="5550104" cy="1751597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6477" y="5223182"/>
            <a:ext cx="12065535" cy="1563699"/>
          </a:xfrm>
        </p:spPr>
        <p:txBody>
          <a:bodyPr>
            <a:normAutofit fontScale="92500"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Программирование                                      Робототехника                                         Аддитивные  технологии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этап Всероссийских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междисциплинарных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технологических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соревнований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«Техно-вызов: инженеры будущего</a:t>
            </a:r>
            <a:r>
              <a:rPr lang="ru-RU" sz="2800" b="1" dirty="0" smtClean="0">
                <a:solidFill>
                  <a:schemeClr val="tx1"/>
                </a:solidFill>
              </a:rPr>
              <a:t>»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29.11.2023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241" y="2173249"/>
            <a:ext cx="3883075" cy="284620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656" y="2161312"/>
            <a:ext cx="3844576" cy="276206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21" y="2173245"/>
            <a:ext cx="4108795" cy="273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50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262" y="298877"/>
            <a:ext cx="6500023" cy="20513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85" y="18"/>
            <a:ext cx="12065535" cy="67868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" y="298894"/>
            <a:ext cx="5550104" cy="17515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8" y="2286142"/>
            <a:ext cx="3897101" cy="29228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499" y="2286140"/>
            <a:ext cx="3954383" cy="296578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7351" y="2279532"/>
            <a:ext cx="3790172" cy="2842629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6911" y="5357846"/>
            <a:ext cx="12135092" cy="1500171"/>
          </a:xfrm>
        </p:spPr>
        <p:txBody>
          <a:bodyPr>
            <a:normAutofit fontScale="92500"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Виртуальная реальность                       Робототехника                                 Аддитивные  технологии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этап 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Всероссийских междисциплинарных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технологических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соревнований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«Техно-вызов: инженеры будущего</a:t>
            </a:r>
            <a:r>
              <a:rPr lang="ru-RU" sz="2800" b="1" dirty="0" smtClean="0">
                <a:solidFill>
                  <a:schemeClr val="tx1"/>
                </a:solidFill>
              </a:rPr>
              <a:t>» 10.11.2022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368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" y="-10024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1" y="228620"/>
            <a:ext cx="5763491" cy="603365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79129" y="228605"/>
            <a:ext cx="55418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228603"/>
            <a:ext cx="121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 в 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соревновании </a:t>
            </a:r>
          </a:p>
          <a:p>
            <a:pPr algn="ctr"/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МЭО- </a:t>
            </a:r>
            <a:r>
              <a:rPr lang="ru-RU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Хакатон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серии </a:t>
            </a:r>
            <a:r>
              <a:rPr lang="ru-RU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хакатонов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Kazan Digital 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Legends</a:t>
            </a: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071" y="1540075"/>
            <a:ext cx="7773932" cy="517938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4708" y="2216729"/>
            <a:ext cx="427412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</a:t>
            </a: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оманда 11 </a:t>
            </a: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  </a:t>
            </a: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класса</a:t>
            </a:r>
          </a:p>
          <a:p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Слободенюк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Михаил</a:t>
            </a:r>
          </a:p>
          <a:p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Мирзоян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Руслан</a:t>
            </a:r>
          </a:p>
          <a:p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Гималетдинов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Амирхан</a:t>
            </a:r>
            <a:endParaRPr lang="ru-RU" sz="22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2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Наставник- Маликов В.Е. </a:t>
            </a:r>
            <a:endParaRPr lang="ru-RU" sz="2200" b="1" dirty="0">
              <a:solidFill>
                <a:prstClr val="black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69" y="4596627"/>
            <a:ext cx="3613027" cy="225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3587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256</Words>
  <Application>Microsoft Office PowerPoint</Application>
  <PresentationFormat>Широкоэкранный</PresentationFormat>
  <Paragraphs>92</Paragraphs>
  <Slides>24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Wingdings</vt:lpstr>
      <vt:lpstr>Тема Office</vt:lpstr>
      <vt:lpstr>Acrobat Document</vt:lpstr>
      <vt:lpstr> </vt:lpstr>
      <vt:lpstr> </vt:lpstr>
      <vt:lpstr> </vt:lpstr>
      <vt:lpstr> </vt:lpstr>
      <vt:lpstr> </vt:lpstr>
      <vt:lpstr> </vt:lpstr>
      <vt:lpstr>Презентация PowerPoint</vt:lpstr>
      <vt:lpstr>Презентация PowerPoint</vt:lpstr>
      <vt:lpstr>   </vt:lpstr>
      <vt:lpstr>III Школьные математические бои имени Н.А.Чубакова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Пользователь</dc:creator>
  <cp:lastModifiedBy>Пользователь</cp:lastModifiedBy>
  <cp:revision>1</cp:revision>
  <dcterms:created xsi:type="dcterms:W3CDTF">2023-12-11T12:24:41Z</dcterms:created>
  <dcterms:modified xsi:type="dcterms:W3CDTF">2023-12-11T12:24:54Z</dcterms:modified>
</cp:coreProperties>
</file>